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89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DC842-E067-48C1-AC42-92169182E0CF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246F7-5EA7-4437-B742-F7DF7E37A7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6/19/2012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Photo Corrections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Photoshop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Spot Healing Brush Tool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880872"/>
          </a:xfrm>
        </p:spPr>
        <p:txBody>
          <a:bodyPr>
            <a:normAutofit/>
          </a:bodyPr>
          <a:lstStyle/>
          <a:p>
            <a:pPr lvl="1"/>
            <a:r>
              <a:rPr lang="en-US" sz="2100" dirty="0" smtClean="0"/>
              <a:t>Allows you to quickly removes blemishes and other imperfections in your photos.</a:t>
            </a:r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7432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Spot Healing</a:t>
            </a:r>
          </a:p>
          <a:p>
            <a:r>
              <a:rPr lang="en-US" sz="1600" b="1" dirty="0" smtClean="0"/>
              <a:t>Brush Tool</a:t>
            </a:r>
            <a:endParaRPr lang="en-US" sz="1600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721925" y="2410690"/>
          <a:ext cx="33528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0"/>
                <a:gridCol w="21526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J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Selects</a:t>
                      </a:r>
                      <a:r>
                        <a:rPr lang="en-US" sz="1400" baseline="0" dirty="0" smtClean="0"/>
                        <a:t> Spot Healing Brush Tool.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29400" y="2057400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Shortcut Keys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09800"/>
            <a:ext cx="229242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133600"/>
            <a:ext cx="457771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>
          <a:xfrm flipV="1">
            <a:off x="1752600" y="2438400"/>
            <a:ext cx="5334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572000"/>
            <a:ext cx="1447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 flipV="1">
            <a:off x="3352800" y="4876800"/>
            <a:ext cx="5334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90800" y="51816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Drag the mouse in the area you want to apply Spot Healing.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Content Aware Fill Tool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057400"/>
          </a:xfrm>
        </p:spPr>
        <p:txBody>
          <a:bodyPr>
            <a:normAutofit/>
          </a:bodyPr>
          <a:lstStyle/>
          <a:p>
            <a:pPr lvl="1"/>
            <a:r>
              <a:rPr lang="en-US" sz="2100" dirty="0" smtClean="0"/>
              <a:t>Allows you to fills a selection that matches its surroundings. Its very good removing an object in image that you don’t want to be there.</a:t>
            </a:r>
          </a:p>
          <a:p>
            <a:pPr lvl="1"/>
            <a:r>
              <a:rPr lang="en-US" sz="2100" dirty="0" smtClean="0"/>
              <a:t>Make the selection first then click </a:t>
            </a:r>
            <a:r>
              <a:rPr lang="en-US" sz="2100" dirty="0" err="1" smtClean="0"/>
              <a:t>Edit</a:t>
            </a:r>
            <a:r>
              <a:rPr lang="en-US" sz="2100" dirty="0" err="1" smtClean="0">
                <a:sym typeface="Wingdings" pitchFamily="2" charset="2"/>
              </a:rPr>
              <a:t>Fill</a:t>
            </a:r>
            <a:r>
              <a:rPr lang="en-US" sz="2100" dirty="0" smtClean="0">
                <a:sym typeface="Wingdings" pitchFamily="2" charset="2"/>
              </a:rPr>
              <a:t> and the dialog box below will appear. Select then </a:t>
            </a:r>
            <a:r>
              <a:rPr lang="en-US" sz="2100" i="1" dirty="0" smtClean="0">
                <a:sym typeface="Wingdings" pitchFamily="2" charset="2"/>
              </a:rPr>
              <a:t>Use</a:t>
            </a:r>
            <a:r>
              <a:rPr lang="en-US" sz="2100" dirty="0" smtClean="0">
                <a:sym typeface="Wingdings" pitchFamily="2" charset="2"/>
              </a:rPr>
              <a:t> </a:t>
            </a:r>
            <a:r>
              <a:rPr lang="en-US" sz="2100" b="1" dirty="0" smtClean="0">
                <a:sym typeface="Wingdings" pitchFamily="2" charset="2"/>
              </a:rPr>
              <a:t>Content-Aware </a:t>
            </a:r>
            <a:r>
              <a:rPr lang="en-US" sz="2100" dirty="0" smtClean="0">
                <a:sym typeface="Wingdings" pitchFamily="2" charset="2"/>
              </a:rPr>
              <a:t>and press Ok.</a:t>
            </a:r>
            <a:endParaRPr lang="en-US" sz="2100" b="1" dirty="0" smtClean="0"/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505200"/>
            <a:ext cx="307657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Unsharp</a:t>
            </a:r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 Mask Filter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>
            <a:normAutofit/>
          </a:bodyPr>
          <a:lstStyle/>
          <a:p>
            <a:pPr lvl="1"/>
            <a:r>
              <a:rPr lang="en-US" sz="2100" dirty="0" smtClean="0"/>
              <a:t>Allows you to adjusts the contrast of the edge detail and creates the illusion of a more focused image.</a:t>
            </a:r>
          </a:p>
          <a:p>
            <a:pPr lvl="1"/>
            <a:r>
              <a:rPr lang="en-US" sz="2100" dirty="0" smtClean="0"/>
              <a:t>Click </a:t>
            </a:r>
            <a:r>
              <a:rPr lang="en-US" sz="2100" dirty="0" err="1" smtClean="0"/>
              <a:t>Filter</a:t>
            </a:r>
            <a:r>
              <a:rPr lang="en-US" sz="2100" dirty="0" err="1" smtClean="0">
                <a:sym typeface="Wingdings" pitchFamily="2" charset="2"/>
              </a:rPr>
              <a:t>SharpenUnsharp</a:t>
            </a:r>
            <a:r>
              <a:rPr lang="en-US" sz="2100" dirty="0" smtClean="0">
                <a:sym typeface="Wingdings" pitchFamily="2" charset="2"/>
              </a:rPr>
              <a:t> Mask and the dialog box below will appear.</a:t>
            </a:r>
            <a:endParaRPr lang="en-US" sz="2100" dirty="0" smtClean="0"/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514600"/>
            <a:ext cx="30861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Understand image resolution and size</a:t>
            </a:r>
          </a:p>
          <a:p>
            <a:r>
              <a:rPr lang="en-US" sz="2800" dirty="0" smtClean="0"/>
              <a:t>Open and Edit an image Camera Raw</a:t>
            </a:r>
          </a:p>
          <a:p>
            <a:r>
              <a:rPr lang="en-US" sz="2800" dirty="0" smtClean="0"/>
              <a:t>Adjust Tonal Range of an image</a:t>
            </a:r>
          </a:p>
          <a:p>
            <a:r>
              <a:rPr lang="en-US" sz="2800" dirty="0" smtClean="0"/>
              <a:t>Straighten and Crop an image</a:t>
            </a:r>
          </a:p>
          <a:p>
            <a:r>
              <a:rPr lang="en-US" sz="2800" dirty="0" smtClean="0"/>
              <a:t>Paint a color with Color Replacement</a:t>
            </a:r>
          </a:p>
          <a:p>
            <a:r>
              <a:rPr lang="en-US" sz="2800" dirty="0" smtClean="0"/>
              <a:t>Adjust saturation using the Sponge Tool</a:t>
            </a:r>
          </a:p>
          <a:p>
            <a:r>
              <a:rPr lang="en-US" sz="2800" dirty="0" smtClean="0"/>
              <a:t>Using the Clone Stamp to eliminate an unwanted part of an image</a:t>
            </a:r>
          </a:p>
          <a:p>
            <a:r>
              <a:rPr lang="en-US" sz="2800" dirty="0" smtClean="0"/>
              <a:t>Use Spot Healing Brush tool to repair part of an image</a:t>
            </a:r>
          </a:p>
          <a:p>
            <a:r>
              <a:rPr lang="en-US" sz="2800" dirty="0" smtClean="0"/>
              <a:t>Use content-aware fill to remove blemishes</a:t>
            </a:r>
          </a:p>
          <a:p>
            <a:r>
              <a:rPr lang="en-US" sz="2800" dirty="0" smtClean="0"/>
              <a:t>Apply an </a:t>
            </a:r>
            <a:r>
              <a:rPr lang="en-US" sz="2800" dirty="0" err="1" smtClean="0"/>
              <a:t>Unsharp</a:t>
            </a:r>
            <a:r>
              <a:rPr lang="en-US" sz="2800" dirty="0" smtClean="0"/>
              <a:t> Mask filter to finish retouching photos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Resolution</a:t>
            </a:r>
            <a:r>
              <a:rPr lang="en-US" sz="2800" dirty="0" smtClean="0"/>
              <a:t> refers to the number of pixels (picture elements) along the width and height of an image.</a:t>
            </a:r>
          </a:p>
          <a:p>
            <a:r>
              <a:rPr lang="en-US" sz="2800" b="1" dirty="0" smtClean="0"/>
              <a:t>Image Resolution </a:t>
            </a:r>
            <a:r>
              <a:rPr lang="en-US" sz="2800" dirty="0" smtClean="0"/>
              <a:t>is the number of pixels per unit of length in an image usually measured in pixels per inch (</a:t>
            </a:r>
            <a:r>
              <a:rPr lang="en-US" sz="2800" dirty="0" err="1" smtClean="0"/>
              <a:t>ppi</a:t>
            </a:r>
            <a:r>
              <a:rPr lang="en-US" sz="2800" dirty="0" smtClean="0"/>
              <a:t>).</a:t>
            </a:r>
          </a:p>
          <a:p>
            <a:r>
              <a:rPr lang="en-US" sz="2800" b="1" dirty="0" smtClean="0"/>
              <a:t>Monitor Resolution </a:t>
            </a:r>
            <a:r>
              <a:rPr lang="en-US" sz="2800" dirty="0" smtClean="0"/>
              <a:t>is the number of pixels per unit of length on a monitor.</a:t>
            </a:r>
          </a:p>
          <a:p>
            <a:r>
              <a:rPr lang="en-US" sz="2800" dirty="0" smtClean="0"/>
              <a:t>In Photoshop if the </a:t>
            </a:r>
            <a:r>
              <a:rPr lang="en-US" sz="2800" b="1" dirty="0" smtClean="0"/>
              <a:t>image resolution</a:t>
            </a:r>
            <a:r>
              <a:rPr lang="en-US" sz="2800" dirty="0" smtClean="0"/>
              <a:t> </a:t>
            </a:r>
            <a:r>
              <a:rPr lang="en-US" sz="2800" i="1" dirty="0" smtClean="0"/>
              <a:t>is higher than</a:t>
            </a:r>
            <a:r>
              <a:rPr lang="en-US" sz="2800" dirty="0" smtClean="0"/>
              <a:t> </a:t>
            </a:r>
            <a:r>
              <a:rPr lang="en-US" sz="2800" b="1" dirty="0" smtClean="0"/>
              <a:t>monitor resolution</a:t>
            </a:r>
            <a:r>
              <a:rPr lang="en-US" sz="2800" dirty="0" smtClean="0"/>
              <a:t> then the image will appear big and vice versa.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Resolution and Image Size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Camera Raw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4048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Camera Raw allows you to prepare your pictures fresh from your cameras before working it on Photoshop.</a:t>
            </a:r>
          </a:p>
          <a:p>
            <a:r>
              <a:rPr lang="en-US" dirty="0" smtClean="0"/>
              <a:t>Open your Adobe Bridge and then select an image and then right click then select </a:t>
            </a:r>
            <a:r>
              <a:rPr lang="en-US" b="1" dirty="0" smtClean="0"/>
              <a:t>Open in Camera Raw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Camera Raw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76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can adjust Exposure, Temperature, Tint, Brightness, Contrast etc in Camera Raw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05000"/>
            <a:ext cx="5791200" cy="431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Ruler Tool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880872"/>
          </a:xfrm>
        </p:spPr>
        <p:txBody>
          <a:bodyPr>
            <a:normAutofit/>
          </a:bodyPr>
          <a:lstStyle/>
          <a:p>
            <a:pPr lvl="1"/>
            <a:r>
              <a:rPr lang="en-US" sz="2100" dirty="0" smtClean="0"/>
              <a:t>You can straighten your image using the Ruler Tool</a:t>
            </a:r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429000"/>
            <a:ext cx="1207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Ruler Tool</a:t>
            </a:r>
            <a:endParaRPr lang="en-US" sz="1600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721925" y="2410690"/>
          <a:ext cx="33528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0"/>
                <a:gridCol w="21526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Select</a:t>
                      </a:r>
                      <a:r>
                        <a:rPr lang="en-US" sz="1400" baseline="0" dirty="0" smtClean="0"/>
                        <a:t> Eyedropper wherein the Rule Tool is under with.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29400" y="2057400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Shortcut Keys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447800" y="2895600"/>
            <a:ext cx="304800" cy="4641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09800"/>
            <a:ext cx="188199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09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Color Replacement Tool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880872"/>
          </a:xfrm>
        </p:spPr>
        <p:txBody>
          <a:bodyPr>
            <a:normAutofit/>
          </a:bodyPr>
          <a:lstStyle/>
          <a:p>
            <a:pPr lvl="1"/>
            <a:r>
              <a:rPr lang="en-US" sz="2100" dirty="0" smtClean="0"/>
              <a:t>You can </a:t>
            </a:r>
            <a:r>
              <a:rPr lang="en-US" sz="2100" dirty="0" smtClean="0"/>
              <a:t>replace color on any part of your image using color replacement tool.</a:t>
            </a:r>
            <a:endParaRPr lang="en-US" sz="2100" dirty="0" smtClean="0"/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352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Color Replacement Tool</a:t>
            </a:r>
            <a:endParaRPr lang="en-US" sz="1600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721925" y="2410690"/>
          <a:ext cx="33528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0"/>
                <a:gridCol w="21526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Selects</a:t>
                      </a:r>
                      <a:r>
                        <a:rPr lang="en-US" sz="1400" baseline="0" dirty="0" smtClean="0"/>
                        <a:t> Brush Tool wherein the Color Replacement Tool is under with.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29400" y="2057400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Shortcut Keys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371600" y="2971800"/>
            <a:ext cx="5334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33600"/>
            <a:ext cx="2872907" cy="139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133600"/>
            <a:ext cx="4572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Sponge Tool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880872"/>
          </a:xfrm>
        </p:spPr>
        <p:txBody>
          <a:bodyPr>
            <a:normAutofit/>
          </a:bodyPr>
          <a:lstStyle/>
          <a:p>
            <a:pPr lvl="1"/>
            <a:r>
              <a:rPr lang="en-US" sz="2100" dirty="0" smtClean="0"/>
              <a:t>Allows you to change the saturation by adjusting its strength or purity.</a:t>
            </a:r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46364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Sponge Tool</a:t>
            </a:r>
            <a:endParaRPr lang="en-US" sz="1600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721925" y="2410690"/>
          <a:ext cx="33528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0"/>
                <a:gridCol w="21526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O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Selects</a:t>
                      </a:r>
                      <a:r>
                        <a:rPr lang="en-US" sz="1400" baseline="0" dirty="0" smtClean="0"/>
                        <a:t> Dodge Tool wherein the Sponge Tool is under with.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29400" y="2057400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Shortcut Keys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295400" y="3200400"/>
            <a:ext cx="5334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86000"/>
            <a:ext cx="20843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286000"/>
            <a:ext cx="501196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3970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extrusionH="57150" prstMaterial="softEdge">
              <a:bevelT w="25400" h="25400"/>
            </a:sp3d>
          </a:bodyPr>
          <a:lstStyle/>
          <a:p>
            <a:r>
              <a:rPr lang="en-US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Clone Stamp Tool</a:t>
            </a:r>
            <a:endParaRPr lang="en-US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880872"/>
          </a:xfrm>
        </p:spPr>
        <p:txBody>
          <a:bodyPr>
            <a:normAutofit/>
          </a:bodyPr>
          <a:lstStyle/>
          <a:p>
            <a:pPr lvl="1"/>
            <a:r>
              <a:rPr lang="en-US" sz="2100" dirty="0" smtClean="0"/>
              <a:t>Allows you to copy or clone an area of an image to replace another part of an image.</a:t>
            </a:r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895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Clone Stamp Tool</a:t>
            </a:r>
            <a:endParaRPr lang="en-US" sz="1600" b="1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721925" y="2410690"/>
          <a:ext cx="33528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0"/>
                <a:gridCol w="215265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Keys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Selects</a:t>
                      </a:r>
                      <a:r>
                        <a:rPr lang="en-US" sz="1400" baseline="0" dirty="0" smtClean="0"/>
                        <a:t> Clone Stamp Tool.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29400" y="2057400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Shortcut Keys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09800"/>
            <a:ext cx="2502797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209800"/>
            <a:ext cx="50441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>
          <a:xfrm flipV="1">
            <a:off x="1600200" y="2514600"/>
            <a:ext cx="5334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/>
          <p:cNvSpPr txBox="1">
            <a:spLocks/>
          </p:cNvSpPr>
          <p:nvPr/>
        </p:nvSpPr>
        <p:spPr>
          <a:xfrm>
            <a:off x="914400" y="3886200"/>
            <a:ext cx="8229600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2100" dirty="0" smtClean="0"/>
              <a:t>In order to Clone part of your image you need to select an area to clone first by pressing </a:t>
            </a:r>
            <a:r>
              <a:rPr lang="en-US" sz="2100" b="1" dirty="0" smtClean="0"/>
              <a:t>Alt</a:t>
            </a:r>
            <a:r>
              <a:rPr lang="en-US" sz="2100" dirty="0" smtClean="0"/>
              <a:t> key then click with your mouse the area you want to clone. Afterwards just click on the desired area where the clone will appear.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992</TotalTime>
  <Words>540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Basic Photo Corrections</vt:lpstr>
      <vt:lpstr>Chapter Objectives</vt:lpstr>
      <vt:lpstr>Resolution and Image Size</vt:lpstr>
      <vt:lpstr>Camera Raw</vt:lpstr>
      <vt:lpstr>Camera Raw</vt:lpstr>
      <vt:lpstr>Ruler Tool</vt:lpstr>
      <vt:lpstr>Color Replacement Tool</vt:lpstr>
      <vt:lpstr>Sponge Tool</vt:lpstr>
      <vt:lpstr>Clone Stamp Tool</vt:lpstr>
      <vt:lpstr>Spot Healing Brush Tool</vt:lpstr>
      <vt:lpstr>Content Aware Fill Tool</vt:lpstr>
      <vt:lpstr>Unsharp Mask Filter</vt:lpstr>
    </vt:vector>
  </TitlesOfParts>
  <Company>COM-FSM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Information Technology</dc:creator>
  <cp:lastModifiedBy>Information Technology</cp:lastModifiedBy>
  <cp:revision>97</cp:revision>
  <dcterms:created xsi:type="dcterms:W3CDTF">2011-12-29T04:05:55Z</dcterms:created>
  <dcterms:modified xsi:type="dcterms:W3CDTF">2012-06-19T01:35:35Z</dcterms:modified>
</cp:coreProperties>
</file>